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916"/>
    <a:srgbClr val="9A166B"/>
    <a:srgbClr val="56A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C227AEF-BA7A-4370-9127-CF89B8EF1B6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AD500037-A809-4491-842A-075B2F753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3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01632-D087-415E-8EF8-CA1F465EB18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2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4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3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23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59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4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16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9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2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569775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79962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4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581444"/>
            <a:ext cx="12192000" cy="2660357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7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3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6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4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7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5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yeacademytrus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타원 94"/>
          <p:cNvSpPr/>
          <p:nvPr/>
        </p:nvSpPr>
        <p:spPr>
          <a:xfrm>
            <a:off x="3101799" y="1443289"/>
            <a:ext cx="4410079" cy="4321979"/>
          </a:xfrm>
          <a:prstGeom prst="ellipse">
            <a:avLst/>
          </a:prstGeom>
          <a:solidFill>
            <a:srgbClr val="F7F7F7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ko-KR" altLang="en-US" sz="1200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Bebas Neue" pitchFamily="34" charset="0"/>
              <a:ea typeface="+mj-ea"/>
            </a:endParaRPr>
          </a:p>
        </p:txBody>
      </p:sp>
      <p:sp>
        <p:nvSpPr>
          <p:cNvPr id="123" name="타원 132"/>
          <p:cNvSpPr/>
          <p:nvPr/>
        </p:nvSpPr>
        <p:spPr>
          <a:xfrm>
            <a:off x="7061178" y="3135631"/>
            <a:ext cx="1042465" cy="992237"/>
          </a:xfrm>
          <a:prstGeom prst="ellips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19</a:t>
            </a:r>
            <a:r>
              <a:rPr lang="en-US" altLang="ko-KR" sz="1050" b="1" baseline="30000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th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 December 2017 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(Meeting 4) </a:t>
            </a:r>
            <a:endParaRPr lang="en-US" sz="1000" kern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</p:txBody>
      </p:sp>
      <p:sp>
        <p:nvSpPr>
          <p:cNvPr id="63" name="타원 132">
            <a:extLst>
              <a:ext uri="{FF2B5EF4-FFF2-40B4-BE49-F238E27FC236}">
                <a16:creationId xmlns:a16="http://schemas.microsoft.com/office/drawing/2014/main" xmlns="" id="{EEE9EE72-CBCC-4CD3-B481-78E8BCFC5B77}"/>
              </a:ext>
            </a:extLst>
          </p:cNvPr>
          <p:cNvSpPr/>
          <p:nvPr/>
        </p:nvSpPr>
        <p:spPr>
          <a:xfrm>
            <a:off x="5682323" y="5089415"/>
            <a:ext cx="1042465" cy="1042463"/>
          </a:xfrm>
          <a:prstGeom prst="ellipse">
            <a:avLst/>
          </a:prstGeom>
          <a:ln w="28575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6th 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February 2018 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(Meeting 6) </a:t>
            </a:r>
            <a:endParaRPr lang="en-US" sz="1050" kern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ea typeface="+mj-ea"/>
                <a:cs typeface="Roboto condensed"/>
              </a:rPr>
              <a:t> </a:t>
            </a:r>
            <a:endParaRPr lang="ko-KR" altLang="en-US" sz="105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/>
              <a:ea typeface="+mj-ea"/>
              <a:cs typeface="Roboto condensed"/>
            </a:endParaRPr>
          </a:p>
        </p:txBody>
      </p:sp>
      <p:sp>
        <p:nvSpPr>
          <p:cNvPr id="64" name="타원 132">
            <a:extLst>
              <a:ext uri="{FF2B5EF4-FFF2-40B4-BE49-F238E27FC236}">
                <a16:creationId xmlns:a16="http://schemas.microsoft.com/office/drawing/2014/main" xmlns="" id="{ED6CE076-970B-4DB3-ACF9-683B82235038}"/>
              </a:ext>
            </a:extLst>
          </p:cNvPr>
          <p:cNvSpPr/>
          <p:nvPr/>
        </p:nvSpPr>
        <p:spPr>
          <a:xfrm>
            <a:off x="4384919" y="5204368"/>
            <a:ext cx="1042465" cy="1042463"/>
          </a:xfrm>
          <a:prstGeom prst="ellipse">
            <a:avLst/>
          </a:prstGeom>
          <a:ln w="28575">
            <a:solidFill>
              <a:srgbClr val="00B050"/>
            </a:solidFill>
          </a:ln>
          <a:effectLst>
            <a:outerShdw blurRad="50800" dist="38100" dir="5400000" sx="98000" sy="98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</a:rPr>
              <a:t>1</a:t>
            </a:r>
            <a:r>
              <a:rPr lang="en-US" altLang="ko-KR" sz="1050" b="1" baseline="30000" dirty="0" smtClean="0">
                <a:solidFill>
                  <a:srgbClr val="002060"/>
                </a:solidFill>
                <a:latin typeface="Arial" panose="020B0604020202020204"/>
                <a:ea typeface="+mj-ea"/>
              </a:rPr>
              <a:t>st</a:t>
            </a: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</a:rPr>
              <a:t> </a:t>
            </a: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</a:rPr>
              <a:t>March 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2018 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(Meeting 7)</a:t>
            </a:r>
          </a:p>
        </p:txBody>
      </p:sp>
      <p:sp>
        <p:nvSpPr>
          <p:cNvPr id="65" name="타원 132">
            <a:extLst>
              <a:ext uri="{FF2B5EF4-FFF2-40B4-BE49-F238E27FC236}">
                <a16:creationId xmlns:a16="http://schemas.microsoft.com/office/drawing/2014/main" xmlns="" id="{78D91A9C-BDD9-4A07-A5F7-35471255EB30}"/>
              </a:ext>
            </a:extLst>
          </p:cNvPr>
          <p:cNvSpPr/>
          <p:nvPr/>
        </p:nvSpPr>
        <p:spPr>
          <a:xfrm>
            <a:off x="3122201" y="4744075"/>
            <a:ext cx="1081551" cy="1042463"/>
          </a:xfrm>
          <a:prstGeom prst="ellips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sz="1050" b="1" kern="0" dirty="0">
              <a:solidFill>
                <a:srgbClr val="002060"/>
              </a:solidFill>
              <a:latin typeface="Arial" panose="020B0604020202020204"/>
              <a:cs typeface="Arial" pitchFamily="34" charset="0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</a:rPr>
              <a:t>17</a:t>
            </a:r>
            <a:r>
              <a:rPr lang="en-US" altLang="ko-KR" sz="1050" b="1" baseline="30000" dirty="0" smtClean="0">
                <a:solidFill>
                  <a:srgbClr val="002060"/>
                </a:solidFill>
                <a:latin typeface="Arial" panose="020B0604020202020204"/>
              </a:rPr>
              <a:t>th</a:t>
            </a: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</a:rPr>
              <a:t> 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</a:rPr>
              <a:t>April 2018 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</a:rPr>
              <a:t>(Meeting 8) </a:t>
            </a:r>
          </a:p>
        </p:txBody>
      </p:sp>
      <p:sp>
        <p:nvSpPr>
          <p:cNvPr id="66" name="타원 132">
            <a:extLst>
              <a:ext uri="{FF2B5EF4-FFF2-40B4-BE49-F238E27FC236}">
                <a16:creationId xmlns:a16="http://schemas.microsoft.com/office/drawing/2014/main" xmlns="" id="{59C39D49-8A57-4068-BF35-6C605FE34F50}"/>
              </a:ext>
            </a:extLst>
          </p:cNvPr>
          <p:cNvSpPr/>
          <p:nvPr/>
        </p:nvSpPr>
        <p:spPr>
          <a:xfrm>
            <a:off x="6831327" y="1890039"/>
            <a:ext cx="1042465" cy="1042463"/>
          </a:xfrm>
          <a:prstGeom prst="ellips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28</a:t>
            </a:r>
            <a:r>
              <a:rPr lang="en-US" altLang="ko-KR" sz="1050" b="1" baseline="30000" dirty="0">
                <a:solidFill>
                  <a:srgbClr val="002060"/>
                </a:solidFill>
                <a:latin typeface="Arial" panose="020B0604020202020204"/>
                <a:ea typeface="+mj-ea"/>
              </a:rPr>
              <a:t>th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 November</a:t>
            </a:r>
          </a:p>
          <a:p>
            <a:pPr algn="ctr" defTabSz="685800">
              <a:spcAft>
                <a:spcPts val="300"/>
              </a:spcAft>
            </a:pPr>
            <a:r>
              <a:rPr lang="en-US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2017 </a:t>
            </a:r>
          </a:p>
          <a:p>
            <a:pPr algn="ctr" defTabSz="685800">
              <a:spcAft>
                <a:spcPts val="300"/>
              </a:spcAft>
            </a:pPr>
            <a:r>
              <a:rPr lang="en-US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(Meeting 3)  </a:t>
            </a: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</a:rPr>
              <a:t> </a:t>
            </a:r>
            <a:endParaRPr lang="ko-KR" altLang="en-US" sz="1050" b="1" dirty="0">
              <a:solidFill>
                <a:srgbClr val="002060"/>
              </a:solidFill>
              <a:latin typeface="Arial" panose="020B0604020202020204"/>
              <a:ea typeface="+mj-ea"/>
            </a:endParaRPr>
          </a:p>
        </p:txBody>
      </p:sp>
      <p:sp>
        <p:nvSpPr>
          <p:cNvPr id="67" name="타원 132">
            <a:extLst>
              <a:ext uri="{FF2B5EF4-FFF2-40B4-BE49-F238E27FC236}">
                <a16:creationId xmlns:a16="http://schemas.microsoft.com/office/drawing/2014/main" xmlns="" id="{625CEC51-4038-4AE2-86CF-462075A87975}"/>
              </a:ext>
            </a:extLst>
          </p:cNvPr>
          <p:cNvSpPr/>
          <p:nvPr/>
        </p:nvSpPr>
        <p:spPr>
          <a:xfrm>
            <a:off x="5935145" y="1037031"/>
            <a:ext cx="1074765" cy="1042463"/>
          </a:xfrm>
          <a:prstGeom prst="ellipse">
            <a:avLst/>
          </a:prstGeom>
          <a:ln w="28575">
            <a:solidFill>
              <a:srgbClr val="BF091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4</a:t>
            </a:r>
            <a:r>
              <a:rPr lang="en-US" altLang="ko-KR" sz="1050" b="1" baseline="30000" dirty="0" smtClean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th</a:t>
            </a: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 November</a:t>
            </a:r>
            <a:r>
              <a:rPr lang="en-US" altLang="ko-KR" sz="1050" b="1" dirty="0" smtClean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 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2017 (Meeting 2) </a:t>
            </a:r>
            <a:endParaRPr lang="en-US" sz="1000" kern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</p:txBody>
      </p:sp>
      <p:sp>
        <p:nvSpPr>
          <p:cNvPr id="68" name="타원 132">
            <a:extLst>
              <a:ext uri="{FF2B5EF4-FFF2-40B4-BE49-F238E27FC236}">
                <a16:creationId xmlns:a16="http://schemas.microsoft.com/office/drawing/2014/main" xmlns="" id="{0121FEF7-23E5-48C6-A4A8-986BBB46A182}"/>
              </a:ext>
            </a:extLst>
          </p:cNvPr>
          <p:cNvSpPr/>
          <p:nvPr/>
        </p:nvSpPr>
        <p:spPr>
          <a:xfrm>
            <a:off x="4618672" y="893504"/>
            <a:ext cx="1066859" cy="1033132"/>
          </a:xfrm>
          <a:prstGeom prst="ellipse">
            <a:avLst/>
          </a:prstGeom>
          <a:ln w="28575">
            <a:solidFill>
              <a:srgbClr val="9A166B"/>
            </a:solidFill>
          </a:ln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3</a:t>
            </a:r>
            <a:r>
              <a:rPr lang="en-US" altLang="ko-KR" sz="1050" b="1" baseline="30000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rd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 October 2017  (Meeting 1)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ea typeface="+mj-ea"/>
                <a:cs typeface="Roboto condensed"/>
              </a:rPr>
              <a:t> </a:t>
            </a:r>
            <a:endParaRPr lang="ko-KR" altLang="en-US" sz="105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/>
              <a:ea typeface="+mj-ea"/>
              <a:cs typeface="Roboto condensed"/>
            </a:endParaRPr>
          </a:p>
        </p:txBody>
      </p:sp>
      <p:sp>
        <p:nvSpPr>
          <p:cNvPr id="69" name="타원 132">
            <a:extLst>
              <a:ext uri="{FF2B5EF4-FFF2-40B4-BE49-F238E27FC236}">
                <a16:creationId xmlns:a16="http://schemas.microsoft.com/office/drawing/2014/main" xmlns="" id="{40A367F5-3B63-4059-A9CB-D9D691FDD13F}"/>
              </a:ext>
            </a:extLst>
          </p:cNvPr>
          <p:cNvSpPr/>
          <p:nvPr/>
        </p:nvSpPr>
        <p:spPr>
          <a:xfrm>
            <a:off x="2600969" y="3592430"/>
            <a:ext cx="1042465" cy="1042463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22</a:t>
            </a:r>
            <a:r>
              <a:rPr lang="en-US" altLang="ko-KR" sz="1050" b="1" kern="0" baseline="3000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nd</a:t>
            </a:r>
            <a: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 May 2018 </a:t>
            </a:r>
            <a:b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</a:br>
            <a: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(Meeting 9)</a:t>
            </a:r>
            <a:endParaRPr lang="en-US" altLang="ko-KR" sz="105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/>
              <a:ea typeface="+mj-ea"/>
            </a:endParaRPr>
          </a:p>
        </p:txBody>
      </p:sp>
      <p:sp>
        <p:nvSpPr>
          <p:cNvPr id="70" name="타원 132">
            <a:extLst>
              <a:ext uri="{FF2B5EF4-FFF2-40B4-BE49-F238E27FC236}">
                <a16:creationId xmlns:a16="http://schemas.microsoft.com/office/drawing/2014/main" xmlns="" id="{471E9DF0-3811-4688-B3E9-F57D882D43DD}"/>
              </a:ext>
            </a:extLst>
          </p:cNvPr>
          <p:cNvSpPr/>
          <p:nvPr/>
        </p:nvSpPr>
        <p:spPr>
          <a:xfrm>
            <a:off x="2630315" y="2330649"/>
            <a:ext cx="1042465" cy="1042463"/>
          </a:xfrm>
          <a:prstGeom prst="ellipse">
            <a:avLst/>
          </a:prstGeom>
          <a:ln w="28575"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00" b="1" kern="0" dirty="0">
              <a:solidFill>
                <a:srgbClr val="002060"/>
              </a:solidFill>
              <a:latin typeface="Arial" panose="020B0604020202020204"/>
              <a:ea typeface="+mj-ea"/>
              <a:cs typeface="Arial" pitchFamily="34" charset="0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26</a:t>
            </a:r>
            <a:r>
              <a:rPr lang="en-US" altLang="ko-KR" sz="1050" b="1" kern="0" baseline="3000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th</a:t>
            </a:r>
            <a: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 June 2018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(Meeting 10) 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ea typeface="+mj-ea"/>
              </a:rPr>
              <a:t> </a:t>
            </a:r>
            <a:endParaRPr lang="ko-KR" altLang="en-US" sz="105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/>
              <a:ea typeface="+mj-ea"/>
            </a:endParaRPr>
          </a:p>
        </p:txBody>
      </p:sp>
      <p:sp>
        <p:nvSpPr>
          <p:cNvPr id="71" name="타원 132">
            <a:extLst>
              <a:ext uri="{FF2B5EF4-FFF2-40B4-BE49-F238E27FC236}">
                <a16:creationId xmlns:a16="http://schemas.microsoft.com/office/drawing/2014/main" xmlns="" id="{AC86A323-01E9-4E0D-91D2-1BBDB2E7CF63}"/>
              </a:ext>
            </a:extLst>
          </p:cNvPr>
          <p:cNvSpPr/>
          <p:nvPr/>
        </p:nvSpPr>
        <p:spPr>
          <a:xfrm>
            <a:off x="3348628" y="1266916"/>
            <a:ext cx="1042465" cy="1042463"/>
          </a:xfrm>
          <a:prstGeom prst="ellips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r>
              <a:rPr lang="en-US" altLang="ko-KR" sz="1000" b="1" kern="0" dirty="0" smtClean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18</a:t>
            </a:r>
            <a:r>
              <a:rPr lang="en-US" altLang="ko-KR" sz="1000" b="1" kern="0" baseline="30000" dirty="0" smtClean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th</a:t>
            </a:r>
            <a:r>
              <a:rPr lang="en-US" altLang="ko-KR" sz="1000" b="1" kern="0" dirty="0" smtClean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 </a:t>
            </a:r>
            <a:r>
              <a:rPr lang="en-US" altLang="ko-KR" sz="100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July 2018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00" b="1" kern="0" dirty="0">
                <a:solidFill>
                  <a:srgbClr val="002060"/>
                </a:solidFill>
                <a:latin typeface="Arial" panose="020B0604020202020204"/>
                <a:ea typeface="+mj-ea"/>
                <a:cs typeface="Arial" pitchFamily="34" charset="0"/>
              </a:rPr>
              <a:t>(Meeting 11) </a:t>
            </a:r>
          </a:p>
          <a:p>
            <a:pPr algn="ctr" defTabSz="685800">
              <a:spcAft>
                <a:spcPts val="300"/>
              </a:spcAft>
            </a:pPr>
            <a:endParaRPr lang="ko-KR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/>
              <a:ea typeface="+mj-ea"/>
            </a:endParaRPr>
          </a:p>
        </p:txBody>
      </p:sp>
      <p:pic>
        <p:nvPicPr>
          <p:cNvPr id="73" name="Picture 2" descr="http://www.ryeacademytrust.org/images/logo/RAT.jpg">
            <a:hlinkClick r:id="rId3"/>
            <a:extLst>
              <a:ext uri="{FF2B5EF4-FFF2-40B4-BE49-F238E27FC236}">
                <a16:creationId xmlns:a16="http://schemas.microsoft.com/office/drawing/2014/main" xmlns="" id="{1254DD6D-84FF-4B04-925E-293183954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6" y="151284"/>
            <a:ext cx="2414743" cy="85836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E51A4A2E-BDF1-4035-9A9E-1551ACF8751F}"/>
              </a:ext>
            </a:extLst>
          </p:cNvPr>
          <p:cNvSpPr txBox="1"/>
          <p:nvPr/>
        </p:nvSpPr>
        <p:spPr>
          <a:xfrm>
            <a:off x="2396988" y="380732"/>
            <a:ext cx="7996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3891A7"/>
                </a:solidFill>
                <a:latin typeface="Trebuchet MS"/>
              </a:rPr>
              <a:t>Board of Trustees Meetings Cycle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3891A7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2017-2018</a:t>
            </a:r>
          </a:p>
        </p:txBody>
      </p:sp>
      <p:sp>
        <p:nvSpPr>
          <p:cNvPr id="75" name="타원 132">
            <a:extLst>
              <a:ext uri="{FF2B5EF4-FFF2-40B4-BE49-F238E27FC236}">
                <a16:creationId xmlns:a16="http://schemas.microsoft.com/office/drawing/2014/main" xmlns="" id="{8CD78B03-AB59-4F26-BFB9-6ED4A63C9511}"/>
              </a:ext>
            </a:extLst>
          </p:cNvPr>
          <p:cNvSpPr/>
          <p:nvPr/>
        </p:nvSpPr>
        <p:spPr>
          <a:xfrm>
            <a:off x="6710504" y="4330997"/>
            <a:ext cx="1066271" cy="992237"/>
          </a:xfrm>
          <a:prstGeom prst="ellipse">
            <a:avLst/>
          </a:prstGeom>
          <a:ln w="2857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30</a:t>
            </a:r>
            <a:r>
              <a:rPr lang="en-US" altLang="ko-KR" sz="1050" b="1" baseline="30000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th</a:t>
            </a: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 January 2018 </a:t>
            </a:r>
          </a:p>
          <a:p>
            <a:pPr algn="ctr" defTabSz="685800">
              <a:spcAft>
                <a:spcPts val="300"/>
              </a:spcAft>
            </a:pPr>
            <a:r>
              <a:rPr lang="en-US" altLang="ko-KR" sz="1050" b="1" dirty="0">
                <a:solidFill>
                  <a:srgbClr val="002060"/>
                </a:solidFill>
                <a:latin typeface="Arial" panose="020B0604020202020204"/>
                <a:ea typeface="+mj-ea"/>
                <a:cs typeface="Roboto condensed"/>
              </a:rPr>
              <a:t>(Meeting 5) </a:t>
            </a: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  <a:p>
            <a:pPr algn="ctr" defTabSz="685800">
              <a:spcAft>
                <a:spcPts val="300"/>
              </a:spcAft>
            </a:pPr>
            <a:endParaRPr lang="en-US" altLang="ko-KR" sz="1050" b="1" dirty="0">
              <a:solidFill>
                <a:srgbClr val="002060"/>
              </a:solidFill>
              <a:latin typeface="Arial" panose="020B0604020202020204"/>
              <a:ea typeface="+mj-ea"/>
              <a:cs typeface="Roboto condense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3B2941-18AF-4B48-83A2-122983DAA6CB}"/>
              </a:ext>
            </a:extLst>
          </p:cNvPr>
          <p:cNvSpPr txBox="1"/>
          <p:nvPr/>
        </p:nvSpPr>
        <p:spPr>
          <a:xfrm>
            <a:off x="10058400" y="6493789"/>
            <a:ext cx="2447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March 2018 update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77" name="타원 210">
            <a:extLst>
              <a:ext uri="{FF2B5EF4-FFF2-40B4-BE49-F238E27FC236}">
                <a16:creationId xmlns:a16="http://schemas.microsoft.com/office/drawing/2014/main" xmlns="" id="{7D7F2F32-A885-4F8F-A5B6-636658E884F6}"/>
              </a:ext>
            </a:extLst>
          </p:cNvPr>
          <p:cNvSpPr/>
          <p:nvPr/>
        </p:nvSpPr>
        <p:spPr>
          <a:xfrm rot="5400000">
            <a:off x="3903481" y="2146789"/>
            <a:ext cx="2797595" cy="3002574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endParaRPr lang="en-US" altLang="ko-KR" sz="6000" dirty="0">
              <a:gradFill>
                <a:gsLst>
                  <a:gs pos="0">
                    <a:schemeClr val="bg2"/>
                  </a:gs>
                  <a:gs pos="100000">
                    <a:schemeClr val="bg2"/>
                  </a:gs>
                </a:gsLst>
                <a:lin ang="0" scaled="1"/>
              </a:gradFill>
              <a:latin typeface="Entypo" pitchFamily="50" charset="0"/>
              <a:ea typeface="Roboto Light" pitchFamily="2" charset="0"/>
              <a:cs typeface="Roboto Condensed Regular"/>
            </a:endParaRP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xmlns="" id="{C21748AB-EAEF-4F7D-A22A-59C99BBF3F18}"/>
              </a:ext>
            </a:extLst>
          </p:cNvPr>
          <p:cNvSpPr txBox="1">
            <a:spLocks/>
          </p:cNvSpPr>
          <p:nvPr/>
        </p:nvSpPr>
        <p:spPr>
          <a:xfrm>
            <a:off x="4231513" y="2697886"/>
            <a:ext cx="2207645" cy="221754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/>
                <a:ea typeface="+mn-ea"/>
                <a:cs typeface="Roboto condens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endParaRPr lang="en-US" sz="1800" b="1" dirty="0">
              <a:solidFill>
                <a:srgbClr val="56A1B4"/>
              </a:solidFill>
              <a:latin typeface="Arial" panose="020B0604020202020204"/>
              <a:cs typeface="Arial" panose="020B0604020202020204" pitchFamily="34" charset="0"/>
            </a:endParaRPr>
          </a:p>
          <a:p>
            <a:pPr algn="ctr" defTabSz="342900"/>
            <a:r>
              <a:rPr lang="en-US" sz="1800" b="1" dirty="0">
                <a:solidFill>
                  <a:srgbClr val="56A1B4"/>
                </a:solidFill>
                <a:latin typeface="Arial" panose="020B0604020202020204"/>
                <a:cs typeface="Arial" panose="020B0604020202020204" pitchFamily="34" charset="0"/>
              </a:rPr>
              <a:t>Meetings are held at Rye Academy Trust </a:t>
            </a:r>
            <a:r>
              <a:rPr lang="en-US" sz="1800" b="1" dirty="0" smtClean="0">
                <a:solidFill>
                  <a:srgbClr val="56A1B4"/>
                </a:solidFill>
                <a:latin typeface="Arial" panose="020B0604020202020204"/>
                <a:cs typeface="Arial" panose="020B0604020202020204" pitchFamily="34" charset="0"/>
              </a:rPr>
              <a:t>starting at 2.00pm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66265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acet">
  <a:themeElements>
    <a:clrScheme name="Custom 7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7030A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13372</TotalTime>
  <Words>97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맑은 고딕</vt:lpstr>
      <vt:lpstr>Arial</vt:lpstr>
      <vt:lpstr>Bebas Neue</vt:lpstr>
      <vt:lpstr>Calibri</vt:lpstr>
      <vt:lpstr>Entypo</vt:lpstr>
      <vt:lpstr>HY그래픽M</vt:lpstr>
      <vt:lpstr>Lato</vt:lpstr>
      <vt:lpstr>Roboto condensed</vt:lpstr>
      <vt:lpstr>Roboto Condensed Regular</vt:lpstr>
      <vt:lpstr>Roboto Light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kaylie</dc:creator>
  <cp:lastModifiedBy>Sally Welch</cp:lastModifiedBy>
  <cp:revision>58</cp:revision>
  <cp:lastPrinted>2017-09-26T09:50:12Z</cp:lastPrinted>
  <dcterms:created xsi:type="dcterms:W3CDTF">2017-09-07T10:39:08Z</dcterms:created>
  <dcterms:modified xsi:type="dcterms:W3CDTF">2018-03-19T09:35:09Z</dcterms:modified>
</cp:coreProperties>
</file>